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60" r:id="rId4"/>
    <p:sldId id="262" r:id="rId5"/>
    <p:sldId id="261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</p:sldIdLst>
  <p:sldSz cx="12192000" cy="6858000"/>
  <p:notesSz cx="10021888" cy="6888163"/>
  <p:embeddedFontLst>
    <p:embeddedFont>
      <p:font typeface="G마켓 산스 Bold" panose="02000000000000000000" pitchFamily="50" charset="-127"/>
      <p:regular r:id="rId17"/>
    </p:embeddedFont>
    <p:embeddedFont>
      <p:font typeface="Consolas" panose="020B0609020204030204" pitchFamily="49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ONE 모바일고딕 Title" panose="00000500000000000000" pitchFamily="2" charset="-127"/>
      <p:regular r:id="rId24"/>
    </p:embeddedFont>
    <p:embeddedFont>
      <p:font typeface="ONE 모바일고딕 Bold" panose="00000800000000000000" pitchFamily="2" charset="-127"/>
      <p:bold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690BFB-EDD1-444C-AD1B-AE53D03E71B7}" v="35" dt="2023-11-08T09:32:51.545"/>
    <p1510:client id="{6DB6E014-6B81-4E68-96BE-D915E248C1E1}" v="34" dt="2023-11-08T14:26:48.306"/>
    <p1510:client id="{818E3932-78D5-42E0-8811-954F0B53FB57}" v="55" dt="2023-11-08T15:42:10.179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138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7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33005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424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0669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0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5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94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512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46541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6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949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-react-app.dev/docs/adding-a-router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라우터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8098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React Router Dom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⑤  주요 메서드 </a:t>
            </a:r>
            <a:r>
              <a:rPr lang="en-US" altLang="ko-KR" sz="2000" dirty="0">
                <a:solidFill>
                  <a:srgbClr val="5A8480"/>
                </a:solidFill>
              </a:rPr>
              <a:t>- Routes 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64D11-E804-C9F0-F2D5-B228D072FAFC}"/>
              </a:ext>
            </a:extLst>
          </p:cNvPr>
          <p:cNvSpPr txBox="1"/>
          <p:nvPr/>
        </p:nvSpPr>
        <p:spPr>
          <a:xfrm>
            <a:off x="1994341" y="2135663"/>
            <a:ext cx="4519348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컴포넌트는 여러 </a:t>
            </a:r>
            <a:r>
              <a:rPr lang="en-US" altLang="ko-KR" dirty="0">
                <a:latin typeface="+mn-ea"/>
              </a:rPr>
              <a:t>Route</a:t>
            </a:r>
            <a:r>
              <a:rPr lang="ko-KR" altLang="en-US" dirty="0">
                <a:latin typeface="+mn-ea"/>
              </a:rPr>
              <a:t>를 감싸서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그 중 규칙이 일치하는 </a:t>
            </a:r>
            <a:r>
              <a:rPr lang="ko-KR" altLang="en-US" dirty="0" err="1">
                <a:latin typeface="+mn-ea"/>
              </a:rPr>
              <a:t>라우트</a:t>
            </a:r>
            <a:r>
              <a:rPr lang="ko-KR" altLang="en-US" dirty="0">
                <a:latin typeface="+mn-ea"/>
              </a:rPr>
              <a:t> 단 하나만을 렌더링 시켜주는 역할을 한다</a:t>
            </a:r>
            <a:endParaRPr lang="en-US" altLang="ko-KR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D556D1-B5F5-D737-0737-05A5016EE6D9}"/>
              </a:ext>
            </a:extLst>
          </p:cNvPr>
          <p:cNvSpPr/>
          <p:nvPr/>
        </p:nvSpPr>
        <p:spPr>
          <a:xfrm>
            <a:off x="6423378" y="2291645"/>
            <a:ext cx="5061215" cy="299155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function App(){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return(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ko-KR" sz="1200" b="0" i="0" u="none" strike="noStrike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&lt;nav&gt;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&lt;Link to="/"&gt;Home&lt;/Link&gt;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&lt;Link to="/contact"&gt;contact&lt;/Link&gt;     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&lt;/nav&gt;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1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1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&lt;/</a:t>
            </a:r>
            <a:r>
              <a:rPr lang="en-US" altLang="ko-KR" sz="1200" b="0" i="0" u="none" strike="noStrike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)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114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라우터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8098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React Router Dom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⑤  주요 메서드 </a:t>
            </a:r>
            <a:r>
              <a:rPr lang="en-US" altLang="ko-KR" sz="2000" dirty="0">
                <a:solidFill>
                  <a:srgbClr val="5A8480"/>
                </a:solidFill>
              </a:rPr>
              <a:t>- Route 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64D11-E804-C9F0-F2D5-B228D072FAFC}"/>
              </a:ext>
            </a:extLst>
          </p:cNvPr>
          <p:cNvSpPr txBox="1"/>
          <p:nvPr/>
        </p:nvSpPr>
        <p:spPr>
          <a:xfrm>
            <a:off x="1994341" y="2135663"/>
            <a:ext cx="4519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path</a:t>
            </a:r>
            <a:r>
              <a:rPr lang="ko-KR" altLang="en-US" dirty="0">
                <a:latin typeface="+mn-ea"/>
              </a:rPr>
              <a:t>속성에 경로</a:t>
            </a:r>
            <a:r>
              <a:rPr lang="en-US" altLang="ko-KR" dirty="0">
                <a:latin typeface="+mn-ea"/>
              </a:rPr>
              <a:t>, element</a:t>
            </a:r>
            <a:r>
              <a:rPr lang="ko-KR" altLang="en-US" dirty="0">
                <a:latin typeface="+mn-ea"/>
              </a:rPr>
              <a:t>속성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에는 컴포넌트를 넣어 준다</a:t>
            </a:r>
            <a:r>
              <a:rPr lang="en-US" altLang="ko-KR" dirty="0">
                <a:latin typeface="+mn-ea"/>
              </a:rPr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여러 라우팅을 매칭하고 싶은 경우 </a:t>
            </a:r>
            <a:r>
              <a:rPr lang="en-US" altLang="ko-KR" dirty="0">
                <a:latin typeface="+mn-ea"/>
              </a:rPr>
              <a:t>URL 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smtClean="0">
                <a:latin typeface="+mn-ea"/>
              </a:rPr>
              <a:t>뒤에 </a:t>
            </a:r>
            <a:r>
              <a:rPr lang="ko-KR" altLang="en-US" dirty="0">
                <a:latin typeface="+mn-ea"/>
              </a:rPr>
              <a:t>*을 </a:t>
            </a:r>
            <a:r>
              <a:rPr lang="ko-KR" altLang="en-US" dirty="0" smtClean="0">
                <a:latin typeface="+mn-ea"/>
              </a:rPr>
              <a:t>사용</a:t>
            </a:r>
            <a:endParaRPr lang="en-US" altLang="ko-KR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D556D1-B5F5-D737-0737-05A5016EE6D9}"/>
              </a:ext>
            </a:extLst>
          </p:cNvPr>
          <p:cNvSpPr/>
          <p:nvPr/>
        </p:nvSpPr>
        <p:spPr>
          <a:xfrm>
            <a:off x="6423378" y="2291645"/>
            <a:ext cx="5061215" cy="299155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function App(){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return(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ko-KR" sz="1200" b="0" i="0" u="none" strike="noStrike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&lt;nav&gt;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&lt;Link to="/"&gt;Home&lt;/Link&gt;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&lt;Link to="/post"&gt;post&lt;/Link&gt;     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&lt;/nav&gt;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1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"/post/*"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element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={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1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&lt;/</a:t>
            </a:r>
            <a:r>
              <a:rPr lang="en-US" altLang="ko-KR" sz="1200" b="0" i="0" u="none" strike="noStrike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)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010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라우터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8098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React Router Dom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⑤  주요 메서드 </a:t>
            </a:r>
            <a:r>
              <a:rPr lang="en-US" altLang="ko-KR" sz="2000" dirty="0">
                <a:solidFill>
                  <a:srgbClr val="5A8480"/>
                </a:solidFill>
              </a:rPr>
              <a:t>- Link 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64D11-E804-C9F0-F2D5-B228D072FAFC}"/>
              </a:ext>
            </a:extLst>
          </p:cNvPr>
          <p:cNvSpPr txBox="1"/>
          <p:nvPr/>
        </p:nvSpPr>
        <p:spPr>
          <a:xfrm>
            <a:off x="1994341" y="2135663"/>
            <a:ext cx="4248415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History API</a:t>
            </a:r>
            <a:r>
              <a:rPr lang="ko-KR" altLang="en-US" dirty="0">
                <a:latin typeface="+mn-ea"/>
              </a:rPr>
              <a:t>를 통해 브라우저 주소의 경로만 바꾸는 기능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&lt;Link to="</a:t>
            </a:r>
            <a:r>
              <a:rPr lang="ko-KR" altLang="en-US" dirty="0">
                <a:latin typeface="+mn-ea"/>
              </a:rPr>
              <a:t>경로</a:t>
            </a:r>
            <a:r>
              <a:rPr lang="en-US" altLang="ko-KR" dirty="0">
                <a:latin typeface="+mn-ea"/>
              </a:rPr>
              <a:t>"&gt;</a:t>
            </a:r>
            <a:r>
              <a:rPr lang="ko-KR" altLang="en-US" dirty="0" err="1">
                <a:latin typeface="+mn-ea"/>
              </a:rPr>
              <a:t>링크명</a:t>
            </a:r>
            <a:r>
              <a:rPr lang="en-US" altLang="ko-KR" dirty="0">
                <a:latin typeface="+mn-ea"/>
              </a:rPr>
              <a:t>&lt;/Link&gt;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D556D1-B5F5-D737-0737-05A5016EE6D9}"/>
              </a:ext>
            </a:extLst>
          </p:cNvPr>
          <p:cNvSpPr/>
          <p:nvPr/>
        </p:nvSpPr>
        <p:spPr>
          <a:xfrm>
            <a:off x="6423378" y="2291645"/>
            <a:ext cx="5061215" cy="299155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function App(){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return(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ko-KR" sz="1200" b="0" i="0" u="none" strike="noStrike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&lt;nav&gt;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i="0" u="none" strike="noStrike" dirty="0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Link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&lt;/nav&gt;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&lt;Routes&gt;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 &lt;Route path="/" element={&lt;Home /&gt;} /&gt;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 &lt;Route path="/contact" element={&lt;Contact /&gt;} /&gt;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&lt;/Routes&gt;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&lt;/</a:t>
            </a:r>
            <a:r>
              <a:rPr lang="en-US" altLang="ko-KR" sz="1200" b="0" i="0" u="none" strike="noStrike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)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4238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라우터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8098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React Router Dom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⑤  주요 메서드 </a:t>
            </a:r>
            <a:r>
              <a:rPr lang="en-US" altLang="ko-KR" sz="2000" dirty="0">
                <a:solidFill>
                  <a:srgbClr val="5A8480"/>
                </a:solidFill>
              </a:rPr>
              <a:t>- </a:t>
            </a:r>
            <a:r>
              <a:rPr lang="en-US" altLang="ko-KR" sz="2000" dirty="0" err="1">
                <a:solidFill>
                  <a:srgbClr val="5A8480"/>
                </a:solidFill>
              </a:rPr>
              <a:t>Navlink</a:t>
            </a:r>
            <a:r>
              <a:rPr lang="en-US" altLang="ko-KR" sz="2000" dirty="0">
                <a:solidFill>
                  <a:srgbClr val="5A8480"/>
                </a:solidFill>
              </a:rPr>
              <a:t>  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64D11-E804-C9F0-F2D5-B228D072FAFC}"/>
              </a:ext>
            </a:extLst>
          </p:cNvPr>
          <p:cNvSpPr txBox="1"/>
          <p:nvPr/>
        </p:nvSpPr>
        <p:spPr>
          <a:xfrm>
            <a:off x="1994341" y="2135663"/>
            <a:ext cx="4248415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현재 활성화된 메뉴에 </a:t>
            </a:r>
            <a:r>
              <a:rPr lang="en-US" altLang="ko-KR" dirty="0">
                <a:latin typeface="+mn-ea"/>
              </a:rPr>
              <a:t>active </a:t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클래스명 추가</a:t>
            </a:r>
            <a:endParaRPr lang="en-US" altLang="ko-KR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D556D1-B5F5-D737-0737-05A5016EE6D9}"/>
              </a:ext>
            </a:extLst>
          </p:cNvPr>
          <p:cNvSpPr/>
          <p:nvPr/>
        </p:nvSpPr>
        <p:spPr>
          <a:xfrm>
            <a:off x="6423378" y="2291645"/>
            <a:ext cx="5061215" cy="299155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function App(){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return(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&lt;</a:t>
            </a:r>
            <a:r>
              <a:rPr lang="en-US" altLang="ko-KR" sz="1200" b="0" i="0" u="none" strike="noStrike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&lt;nav&gt;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ko-KR" sz="1200" b="1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1" i="0" u="none" strike="noStrike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altLang="ko-KR" sz="1200" b="1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Home</a:t>
            </a:r>
            <a:r>
              <a:rPr lang="en-US" altLang="ko-KR" sz="1200" b="1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1" i="0" u="none" strike="noStrike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200" b="1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 </a:t>
            </a:r>
            <a:r>
              <a:rPr lang="en-US" altLang="ko-KR" sz="1200" b="1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1" i="0" u="none" strike="noStrike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1" i="0" u="none" strike="noStrike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1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"/contact"</a:t>
            </a:r>
            <a:r>
              <a:rPr lang="en-US" altLang="ko-KR" sz="1200" b="1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1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Contact</a:t>
            </a:r>
            <a:r>
              <a:rPr lang="en-US" altLang="ko-KR" sz="1200" b="1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1" i="0" u="none" strike="noStrike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NavLink</a:t>
            </a:r>
            <a:r>
              <a:rPr lang="en-US" altLang="ko-KR" sz="1200" b="1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   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&lt;/nav&gt;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&lt;Routes&gt;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 &lt;Route path="/" element={&lt;Home /&gt;} /&gt;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 &lt;Route path="/contact" element={&lt;Contact /&gt;} /&gt;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&lt;/Routes&gt;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&lt;/</a:t>
            </a:r>
            <a:r>
              <a:rPr lang="en-US" altLang="ko-KR" sz="1200" b="0" i="0" u="none" strike="noStrike" dirty="0" err="1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)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18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120089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105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라우터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SPA (Single Page Application)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React</a:t>
            </a:r>
            <a:r>
              <a:rPr lang="ko-KR" altLang="en-US" sz="2000" dirty="0">
                <a:latin typeface="+mn-ea"/>
              </a:rPr>
              <a:t> </a:t>
            </a:r>
            <a:r>
              <a:rPr lang="en-US" altLang="ko-KR" sz="2000" dirty="0">
                <a:latin typeface="+mn-ea"/>
              </a:rPr>
              <a:t>Router Dom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라우터</a:t>
            </a:r>
            <a:endParaRPr lang="en-US" altLang="ko-KR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라우터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561604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SPA (Single Page Application)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012822"/>
            <a:ext cx="752598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동일한 주소를 가지고 있어 페이지 구분이 되지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않는다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단일 주소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645A597-F053-7A0B-8C44-24654D9C8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023" y="3096780"/>
            <a:ext cx="2495821" cy="196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A042B80-2D75-2F3D-303A-BD56F6CE8C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93"/>
          <a:stretch/>
        </p:blipFill>
        <p:spPr bwMode="auto">
          <a:xfrm>
            <a:off x="6474476" y="3067851"/>
            <a:ext cx="1985719" cy="215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014230BE-1E46-343F-20A5-C58098F478BA}"/>
              </a:ext>
            </a:extLst>
          </p:cNvPr>
          <p:cNvGrpSpPr/>
          <p:nvPr/>
        </p:nvGrpSpPr>
        <p:grpSpPr>
          <a:xfrm>
            <a:off x="2873023" y="2506120"/>
            <a:ext cx="2581452" cy="481078"/>
            <a:chOff x="3081867" y="2289019"/>
            <a:chExt cx="2581452" cy="48107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8439C13-28C1-9C4A-1602-B64654EB2CE9}"/>
                </a:ext>
              </a:extLst>
            </p:cNvPr>
            <p:cNvSpPr/>
            <p:nvPr/>
          </p:nvSpPr>
          <p:spPr>
            <a:xfrm>
              <a:off x="3081867" y="2339791"/>
              <a:ext cx="2581452" cy="43030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4981173-01BC-CD33-057A-8D7FCE9983B6}"/>
                </a:ext>
              </a:extLst>
            </p:cNvPr>
            <p:cNvSpPr txBox="1"/>
            <p:nvPr/>
          </p:nvSpPr>
          <p:spPr>
            <a:xfrm>
              <a:off x="3081867" y="2289019"/>
              <a:ext cx="2554993" cy="46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http://localhost:3000/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4230BE-1E46-343F-20A5-C58098F478BA}"/>
              </a:ext>
            </a:extLst>
          </p:cNvPr>
          <p:cNvGrpSpPr/>
          <p:nvPr/>
        </p:nvGrpSpPr>
        <p:grpSpPr>
          <a:xfrm>
            <a:off x="6474476" y="2506120"/>
            <a:ext cx="2581452" cy="481078"/>
            <a:chOff x="3081867" y="2289019"/>
            <a:chExt cx="2581452" cy="481078"/>
          </a:xfrm>
        </p:grpSpPr>
        <p:sp>
          <p:nvSpPr>
            <p:cNvPr id="14" name="사각형: 둥근 모서리 10">
              <a:extLst>
                <a:ext uri="{FF2B5EF4-FFF2-40B4-BE49-F238E27FC236}">
                  <a16:creationId xmlns:a16="http://schemas.microsoft.com/office/drawing/2014/main" id="{58439C13-28C1-9C4A-1602-B64654EB2CE9}"/>
                </a:ext>
              </a:extLst>
            </p:cNvPr>
            <p:cNvSpPr/>
            <p:nvPr/>
          </p:nvSpPr>
          <p:spPr>
            <a:xfrm>
              <a:off x="3081867" y="2339791"/>
              <a:ext cx="2581452" cy="43030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4981173-01BC-CD33-057A-8D7FCE9983B6}"/>
                </a:ext>
              </a:extLst>
            </p:cNvPr>
            <p:cNvSpPr txBox="1"/>
            <p:nvPr/>
          </p:nvSpPr>
          <p:spPr>
            <a:xfrm>
              <a:off x="3081867" y="2289019"/>
              <a:ext cx="2554993" cy="46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http://localhost:3000/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4930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라우터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8098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React Router Dom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사용자가 요청한 </a:t>
            </a:r>
            <a:r>
              <a:rPr lang="en-US" altLang="ko-KR" sz="2000" dirty="0">
                <a:solidFill>
                  <a:srgbClr val="5A8480"/>
                </a:solidFill>
              </a:rPr>
              <a:t>URL</a:t>
            </a:r>
            <a:r>
              <a:rPr lang="ko-KR" altLang="en-US" sz="2000" dirty="0">
                <a:solidFill>
                  <a:srgbClr val="5A8480"/>
                </a:solidFill>
              </a:rPr>
              <a:t>에 따라 해당 </a:t>
            </a:r>
            <a:r>
              <a:rPr lang="en-US" altLang="ko-KR" sz="2000" dirty="0">
                <a:solidFill>
                  <a:srgbClr val="5A8480"/>
                </a:solidFill>
              </a:rPr>
              <a:t>URL</a:t>
            </a:r>
            <a:r>
              <a:rPr lang="ko-KR" altLang="en-US" sz="2000" dirty="0">
                <a:solidFill>
                  <a:srgbClr val="5A8480"/>
                </a:solidFill>
              </a:rPr>
              <a:t>에 맞는 페이지를 보여주는 것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CFA1-1398-A273-529B-584C3BB97FCB}"/>
              </a:ext>
            </a:extLst>
          </p:cNvPr>
          <p:cNvSpPr txBox="1"/>
          <p:nvPr/>
        </p:nvSpPr>
        <p:spPr>
          <a:xfrm>
            <a:off x="1994341" y="2135665"/>
            <a:ext cx="820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React-Router</a:t>
            </a:r>
            <a:r>
              <a:rPr lang="ko-KR" altLang="en-US" dirty="0">
                <a:latin typeface="+mn-ea"/>
              </a:rPr>
              <a:t>는 신규 페이지를 불러오지 않는 상황에서 각각의 </a:t>
            </a:r>
            <a:r>
              <a:rPr lang="en-US" altLang="ko-KR" dirty="0">
                <a:latin typeface="+mn-ea"/>
              </a:rPr>
              <a:t>url</a:t>
            </a:r>
            <a:r>
              <a:rPr lang="ko-KR" altLang="en-US" dirty="0">
                <a:latin typeface="+mn-ea"/>
              </a:rPr>
              <a:t>에 따라 </a:t>
            </a:r>
            <a:r>
              <a:rPr lang="en-US" altLang="ko-KR" dirty="0" smtClean="0">
                <a:latin typeface="+mn-ea"/>
              </a:rPr>
              <a:t/>
            </a:r>
            <a:br>
              <a:rPr lang="en-US" altLang="ko-KR" dirty="0" smtClean="0">
                <a:latin typeface="+mn-ea"/>
              </a:rPr>
            </a:br>
            <a:r>
              <a:rPr lang="ko-KR" altLang="en-US" dirty="0" smtClean="0">
                <a:latin typeface="+mn-ea"/>
              </a:rPr>
              <a:t>선택된 </a:t>
            </a:r>
            <a:r>
              <a:rPr lang="ko-KR" altLang="en-US" dirty="0">
                <a:latin typeface="+mn-ea"/>
              </a:rPr>
              <a:t>데이터를 하나의 페이지에서 렌더링 해주는 라이브러리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26143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라우터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8098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React Router Dom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사용자가 요청한 </a:t>
            </a:r>
            <a:r>
              <a:rPr lang="en-US" altLang="ko-KR" sz="2000" dirty="0">
                <a:solidFill>
                  <a:srgbClr val="5A8480"/>
                </a:solidFill>
              </a:rPr>
              <a:t>URL</a:t>
            </a:r>
            <a:r>
              <a:rPr lang="ko-KR" altLang="en-US" sz="2000" dirty="0">
                <a:solidFill>
                  <a:srgbClr val="5A8480"/>
                </a:solidFill>
              </a:rPr>
              <a:t>에 따라 해당 </a:t>
            </a:r>
            <a:r>
              <a:rPr lang="en-US" altLang="ko-KR" sz="2000" dirty="0">
                <a:solidFill>
                  <a:srgbClr val="5A8480"/>
                </a:solidFill>
              </a:rPr>
              <a:t>URL</a:t>
            </a:r>
            <a:r>
              <a:rPr lang="ko-KR" altLang="en-US" sz="2000" dirty="0">
                <a:solidFill>
                  <a:srgbClr val="5A8480"/>
                </a:solidFill>
              </a:rPr>
              <a:t>에 맞는 페이지를 보여주는 것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AE6CC7-1E89-AC19-8F52-B942A5FA6062}"/>
              </a:ext>
            </a:extLst>
          </p:cNvPr>
          <p:cNvGrpSpPr/>
          <p:nvPr/>
        </p:nvGrpSpPr>
        <p:grpSpPr>
          <a:xfrm>
            <a:off x="2873023" y="2788355"/>
            <a:ext cx="5557364" cy="2546795"/>
            <a:chOff x="1982633" y="2511368"/>
            <a:chExt cx="6235678" cy="2857649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C24F2A6-3DAA-D53D-9822-A617C0203A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2633" y="2644553"/>
              <a:ext cx="3178300" cy="25045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957A6B65-4143-1603-E866-A3F089EC60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89600" y="2511368"/>
              <a:ext cx="2528711" cy="28576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4230BE-1E46-343F-20A5-C58098F478BA}"/>
              </a:ext>
            </a:extLst>
          </p:cNvPr>
          <p:cNvGrpSpPr/>
          <p:nvPr/>
        </p:nvGrpSpPr>
        <p:grpSpPr>
          <a:xfrm>
            <a:off x="2873023" y="2289019"/>
            <a:ext cx="2581452" cy="481078"/>
            <a:chOff x="3081867" y="2289019"/>
            <a:chExt cx="2581452" cy="481078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58439C13-28C1-9C4A-1602-B64654EB2CE9}"/>
                </a:ext>
              </a:extLst>
            </p:cNvPr>
            <p:cNvSpPr/>
            <p:nvPr/>
          </p:nvSpPr>
          <p:spPr>
            <a:xfrm>
              <a:off x="3081867" y="2339791"/>
              <a:ext cx="2581452" cy="43030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4981173-01BC-CD33-057A-8D7FCE9983B6}"/>
                </a:ext>
              </a:extLst>
            </p:cNvPr>
            <p:cNvSpPr txBox="1"/>
            <p:nvPr/>
          </p:nvSpPr>
          <p:spPr>
            <a:xfrm>
              <a:off x="3081867" y="2289019"/>
              <a:ext cx="2554993" cy="46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http://localhost:3000/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3733D14-237A-A797-4CF8-F99215CD219A}"/>
              </a:ext>
            </a:extLst>
          </p:cNvPr>
          <p:cNvGrpSpPr/>
          <p:nvPr/>
        </p:nvGrpSpPr>
        <p:grpSpPr>
          <a:xfrm>
            <a:off x="6180666" y="2289019"/>
            <a:ext cx="3138311" cy="481078"/>
            <a:chOff x="3081867" y="2289019"/>
            <a:chExt cx="2581452" cy="481078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1AA37BC4-9011-670A-35F8-ABB1D026DBEF}"/>
                </a:ext>
              </a:extLst>
            </p:cNvPr>
            <p:cNvSpPr/>
            <p:nvPr/>
          </p:nvSpPr>
          <p:spPr>
            <a:xfrm>
              <a:off x="3081867" y="2339791"/>
              <a:ext cx="2581452" cy="430306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1369F06-C5D3-F33E-E389-C549946080CB}"/>
                </a:ext>
              </a:extLst>
            </p:cNvPr>
            <p:cNvSpPr txBox="1"/>
            <p:nvPr/>
          </p:nvSpPr>
          <p:spPr>
            <a:xfrm>
              <a:off x="3081867" y="2289019"/>
              <a:ext cx="2554993" cy="4646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Arial" panose="020B0604020202020204" pitchFamily="34" charset="0"/>
                </a:rPr>
                <a:t>http://localhost:3000/create/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16305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라우터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8098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React Router Dom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 설치하기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9FBE34-64BA-7FA3-04C7-56A1AD834127}"/>
              </a:ext>
            </a:extLst>
          </p:cNvPr>
          <p:cNvSpPr txBox="1"/>
          <p:nvPr/>
        </p:nvSpPr>
        <p:spPr>
          <a:xfrm>
            <a:off x="1994341" y="2135665"/>
            <a:ext cx="82033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  <a:hlinkClick r:id="rId3"/>
              </a:rPr>
              <a:t>https://create-react-app.dev/docs/adding-a-router/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latin typeface="+mn-ea"/>
              </a:rPr>
              <a:t>npm</a:t>
            </a:r>
            <a:r>
              <a:rPr lang="en-US" altLang="ko-KR" dirty="0">
                <a:latin typeface="+mn-ea"/>
              </a:rPr>
              <a:t> install </a:t>
            </a:r>
            <a:r>
              <a:rPr lang="en-US" altLang="ko-KR" dirty="0" smtClean="0">
                <a:latin typeface="+mn-ea"/>
              </a:rPr>
              <a:t>react-router-</a:t>
            </a:r>
            <a:r>
              <a:rPr lang="en-US" altLang="ko-KR" dirty="0" err="1" smtClean="0">
                <a:latin typeface="+mn-ea"/>
              </a:rPr>
              <a:t>dom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296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라우터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8098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React Router Dom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④  주요 메서드 </a:t>
            </a:r>
            <a:r>
              <a:rPr lang="en-US" altLang="ko-KR" sz="2000" dirty="0">
                <a:solidFill>
                  <a:srgbClr val="5A8480"/>
                </a:solidFill>
              </a:rPr>
              <a:t>import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A4D94BC-1030-7442-F3DF-E1C3ACB85A61}"/>
              </a:ext>
            </a:extLst>
          </p:cNvPr>
          <p:cNvSpPr/>
          <p:nvPr/>
        </p:nvSpPr>
        <p:spPr>
          <a:xfrm>
            <a:off x="2167467" y="2521359"/>
            <a:ext cx="7890933" cy="2386863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React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Routes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Route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Link,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 err="1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NavLink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lang="en-US" altLang="ko-KR" sz="1400" b="0" i="0" u="none" strike="noStrike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"react-router-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dom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06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라우터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80982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React Router Dom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⑤  주요 메서드 </a:t>
            </a:r>
            <a:r>
              <a:rPr lang="en-US" altLang="ko-KR" sz="2000" dirty="0">
                <a:solidFill>
                  <a:srgbClr val="5A8480"/>
                </a:solidFill>
              </a:rPr>
              <a:t>- </a:t>
            </a:r>
            <a:r>
              <a:rPr lang="en-US" altLang="ko-KR" sz="2000" dirty="0" err="1">
                <a:solidFill>
                  <a:srgbClr val="5A8480"/>
                </a:solidFill>
              </a:rPr>
              <a:t>BrowserRouter</a:t>
            </a:r>
            <a:r>
              <a:rPr lang="en-US" altLang="ko-KR" sz="2000" dirty="0">
                <a:solidFill>
                  <a:srgbClr val="5A8480"/>
                </a:solidFill>
              </a:rPr>
              <a:t> 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64D11-E804-C9F0-F2D5-B228D072FAFC}"/>
              </a:ext>
            </a:extLst>
          </p:cNvPr>
          <p:cNvSpPr txBox="1"/>
          <p:nvPr/>
        </p:nvSpPr>
        <p:spPr>
          <a:xfrm>
            <a:off x="1994341" y="2135663"/>
            <a:ext cx="4519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HTML5</a:t>
            </a:r>
            <a:r>
              <a:rPr lang="ko-KR" altLang="en-US" dirty="0">
                <a:latin typeface="+mn-ea"/>
              </a:rPr>
              <a:t>를 지원하는 브라우저의 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주소를 감지 </a:t>
            </a:r>
            <a:r>
              <a:rPr lang="ko-KR" altLang="en-US" dirty="0" smtClean="0">
                <a:latin typeface="+mn-ea"/>
              </a:rPr>
              <a:t>한다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메뉴 링크를 생성하고 </a:t>
            </a:r>
            <a:r>
              <a:rPr lang="en-US" altLang="ko-KR" dirty="0">
                <a:latin typeface="+mn-ea"/>
              </a:rPr>
              <a:t>Route</a:t>
            </a:r>
            <a:r>
              <a:rPr lang="ko-KR" altLang="en-US" dirty="0">
                <a:latin typeface="+mn-ea"/>
              </a:rPr>
              <a:t>를 이용</a:t>
            </a:r>
            <a:r>
              <a:rPr lang="en-US" altLang="ko-KR" dirty="0">
                <a:latin typeface="+mn-ea"/>
              </a:rPr>
              <a:t/>
            </a:r>
            <a:br>
              <a:rPr lang="en-US" altLang="ko-KR" dirty="0">
                <a:latin typeface="+mn-ea"/>
              </a:rPr>
            </a:br>
            <a:r>
              <a:rPr lang="ko-KR" altLang="en-US" dirty="0">
                <a:latin typeface="+mn-ea"/>
              </a:rPr>
              <a:t>하여 각 </a:t>
            </a:r>
            <a:r>
              <a:rPr lang="ko-KR" altLang="en-US" dirty="0" err="1">
                <a:latin typeface="+mn-ea"/>
              </a:rPr>
              <a:t>패쓰와</a:t>
            </a:r>
            <a:r>
              <a:rPr lang="ko-KR" altLang="en-US" dirty="0">
                <a:latin typeface="+mn-ea"/>
              </a:rPr>
              <a:t> 컴포넌트를 연결한다</a:t>
            </a:r>
            <a:endParaRPr lang="en-US" altLang="ko-KR" dirty="0">
              <a:latin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5D556D1-B5F5-D737-0737-05A5016EE6D9}"/>
              </a:ext>
            </a:extLst>
          </p:cNvPr>
          <p:cNvSpPr/>
          <p:nvPr/>
        </p:nvSpPr>
        <p:spPr>
          <a:xfrm>
            <a:off x="6423378" y="2291645"/>
            <a:ext cx="5061215" cy="299155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 </a:t>
            </a:r>
            <a:r>
              <a:rPr lang="en-US" altLang="ko-KR" sz="1200" b="0" i="0" u="none" strike="noStrike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(){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200" b="0" i="0" u="none" strike="noStrike" dirty="0">
                <a:solidFill>
                  <a:srgbClr val="AF00DB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200" b="0" i="0" u="none" strike="noStrike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&lt;nav&gt;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&lt;Link to="/"&gt;Home&lt;/Link&gt;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&lt;Link to="/contact"&gt;contact&lt;/Link&gt;     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&lt;/nav&gt;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&lt;Routes&gt;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 &lt;Route path="/" element={&lt;Home /&gt;} /&gt;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  &lt;Route path="/contact" element={&lt;Contact /&gt;} /&gt;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chemeClr val="bg1">
                    <a:lumMod val="85000"/>
                  </a:schemeClr>
                </a:solidFill>
                <a:effectLst/>
                <a:latin typeface="Consolas" panose="020B0609020204030204" pitchFamily="49" charset="0"/>
              </a:rPr>
              <a:t>      &lt;/Routes&gt;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200" b="0" i="0" u="none" strike="noStrike" dirty="0" err="1">
                <a:solidFill>
                  <a:srgbClr val="267F99"/>
                </a:solidFill>
                <a:effectLst/>
                <a:latin typeface="Consolas" panose="020B0609020204030204" pitchFamily="49" charset="0"/>
              </a:rPr>
              <a:t>BrowserRouter</a:t>
            </a:r>
            <a:r>
              <a:rPr lang="en-US" altLang="ko-KR" sz="1200" b="0" i="0" u="none" strike="noStrike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  )</a:t>
            </a:r>
            <a:endParaRPr lang="en-US" altLang="ko-KR" sz="12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5351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1413</TotalTime>
  <Words>1165</Words>
  <Application>Microsoft Office PowerPoint</Application>
  <PresentationFormat>와이드스크린</PresentationFormat>
  <Paragraphs>232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G마켓 산스 Bold</vt:lpstr>
      <vt:lpstr>Consolas</vt:lpstr>
      <vt:lpstr>Arial</vt:lpstr>
      <vt:lpstr>맑은 고딕</vt:lpstr>
      <vt:lpstr>ONE 모바일고딕 Title</vt:lpstr>
      <vt:lpstr>ONE 모바일고딕 Bold</vt:lpstr>
      <vt:lpstr>Office 테마</vt:lpstr>
      <vt:lpstr>React와 Firebase로  시작하는 웹 프로그래밍</vt:lpstr>
      <vt:lpstr>PowerPoint 프레젠테이션</vt:lpstr>
      <vt:lpstr>라우터</vt:lpstr>
      <vt:lpstr>라우터</vt:lpstr>
      <vt:lpstr>라우터</vt:lpstr>
      <vt:lpstr>라우터</vt:lpstr>
      <vt:lpstr>라우터</vt:lpstr>
      <vt:lpstr>라우터</vt:lpstr>
      <vt:lpstr>라우터</vt:lpstr>
      <vt:lpstr>라우터</vt:lpstr>
      <vt:lpstr>라우터</vt:lpstr>
      <vt:lpstr>라우터</vt:lpstr>
      <vt:lpstr>라우터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67</cp:revision>
  <cp:lastPrinted>2021-11-30T05:26:28Z</cp:lastPrinted>
  <dcterms:created xsi:type="dcterms:W3CDTF">2021-11-30T00:54:57Z</dcterms:created>
  <dcterms:modified xsi:type="dcterms:W3CDTF">2023-11-10T02:12:05Z</dcterms:modified>
</cp:coreProperties>
</file>